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59"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F4DC01-78D6-0148-AD1D-BABF6C13F051}"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408695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4DC01-78D6-0148-AD1D-BABF6C13F051}"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60436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4DC01-78D6-0148-AD1D-BABF6C13F051}"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164478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4DC01-78D6-0148-AD1D-BABF6C13F051}"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85211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4DC01-78D6-0148-AD1D-BABF6C13F051}"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132757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F4DC01-78D6-0148-AD1D-BABF6C13F051}"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126373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F4DC01-78D6-0148-AD1D-BABF6C13F051}" type="datetimeFigureOut">
              <a:rPr lang="en-US" smtClean="0"/>
              <a:t>2/19/13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389822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F4DC01-78D6-0148-AD1D-BABF6C13F051}" type="datetimeFigureOut">
              <a:rPr lang="en-US" smtClean="0"/>
              <a:t>2/19/13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149125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4DC01-78D6-0148-AD1D-BABF6C13F051}" type="datetimeFigureOut">
              <a:rPr lang="en-US" smtClean="0"/>
              <a:t>2/19/13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417613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4DC01-78D6-0148-AD1D-BABF6C13F051}"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323644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4DC01-78D6-0148-AD1D-BABF6C13F051}"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506B4-777D-0F4B-A543-60FD30A62F6D}" type="slidenum">
              <a:rPr lang="en-US" smtClean="0"/>
              <a:t>‹#›</a:t>
            </a:fld>
            <a:endParaRPr lang="en-US"/>
          </a:p>
        </p:txBody>
      </p:sp>
    </p:spTree>
    <p:extLst>
      <p:ext uri="{BB962C8B-B14F-4D97-AF65-F5344CB8AC3E}">
        <p14:creationId xmlns:p14="http://schemas.microsoft.com/office/powerpoint/2010/main" val="21674887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4DC01-78D6-0148-AD1D-BABF6C13F051}" type="datetimeFigureOut">
              <a:rPr lang="en-US" smtClean="0"/>
              <a:t>2/19/13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506B4-777D-0F4B-A543-60FD30A62F6D}" type="slidenum">
              <a:rPr lang="en-US" smtClean="0"/>
              <a:t>‹#›</a:t>
            </a:fld>
            <a:endParaRPr lang="en-US"/>
          </a:p>
        </p:txBody>
      </p:sp>
    </p:spTree>
    <p:extLst>
      <p:ext uri="{BB962C8B-B14F-4D97-AF65-F5344CB8AC3E}">
        <p14:creationId xmlns:p14="http://schemas.microsoft.com/office/powerpoint/2010/main" val="426683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903"/>
            <a:ext cx="7772400" cy="1470025"/>
          </a:xfrm>
        </p:spPr>
        <p:txBody>
          <a:bodyPr/>
          <a:lstStyle/>
          <a:p>
            <a:r>
              <a:rPr lang="en-US" dirty="0" smtClean="0">
                <a:solidFill>
                  <a:srgbClr val="FF0000"/>
                </a:solidFill>
              </a:rPr>
              <a:t>Alien’s Name</a:t>
            </a:r>
            <a:r>
              <a:rPr lang="en-US" dirty="0" smtClean="0"/>
              <a:t> Passport</a:t>
            </a:r>
            <a:endParaRPr lang="en-US" dirty="0"/>
          </a:p>
        </p:txBody>
      </p:sp>
      <p:pic>
        <p:nvPicPr>
          <p:cNvPr id="4" name="Picture 3"/>
          <p:cNvPicPr>
            <a:picLocks noChangeAspect="1"/>
          </p:cNvPicPr>
          <p:nvPr/>
        </p:nvPicPr>
        <p:blipFill>
          <a:blip r:embed="rId2"/>
          <a:stretch>
            <a:fillRect/>
          </a:stretch>
        </p:blipFill>
        <p:spPr>
          <a:xfrm>
            <a:off x="2681368" y="1635560"/>
            <a:ext cx="4127500" cy="4127500"/>
          </a:xfrm>
          <a:prstGeom prst="rect">
            <a:avLst/>
          </a:prstGeom>
        </p:spPr>
      </p:pic>
      <p:sp>
        <p:nvSpPr>
          <p:cNvPr id="3" name="Subtitle 2"/>
          <p:cNvSpPr>
            <a:spLocks noGrp="1"/>
          </p:cNvSpPr>
          <p:nvPr>
            <p:ph type="subTitle" idx="1"/>
          </p:nvPr>
        </p:nvSpPr>
        <p:spPr>
          <a:xfrm>
            <a:off x="1371600" y="5763060"/>
            <a:ext cx="6400800" cy="1752600"/>
          </a:xfrm>
        </p:spPr>
        <p:txBody>
          <a:bodyPr/>
          <a:lstStyle/>
          <a:p>
            <a:r>
              <a:rPr lang="en-US" dirty="0" smtClean="0">
                <a:solidFill>
                  <a:schemeClr val="tx1"/>
                </a:solidFill>
              </a:rPr>
              <a:t>Interplanetary Space Commission</a:t>
            </a:r>
            <a:endParaRPr lang="en-US" dirty="0">
              <a:solidFill>
                <a:schemeClr val="tx1"/>
              </a:solidFill>
            </a:endParaRPr>
          </a:p>
        </p:txBody>
      </p:sp>
    </p:spTree>
    <p:extLst>
      <p:ext uri="{BB962C8B-B14F-4D97-AF65-F5344CB8AC3E}">
        <p14:creationId xmlns:p14="http://schemas.microsoft.com/office/powerpoint/2010/main" val="9851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 Introduction</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Age:</a:t>
            </a:r>
          </a:p>
          <a:p>
            <a:r>
              <a:rPr lang="en-US" dirty="0" smtClean="0"/>
              <a:t>Weight on Earth:</a:t>
            </a:r>
          </a:p>
          <a:p>
            <a:r>
              <a:rPr lang="en-US" dirty="0" smtClean="0"/>
              <a:t>Weight on Home Planet:</a:t>
            </a:r>
          </a:p>
          <a:p>
            <a:r>
              <a:rPr lang="en-US" dirty="0" smtClean="0"/>
              <a:t>Planet of Origin:</a:t>
            </a:r>
          </a:p>
          <a:p>
            <a:r>
              <a:rPr lang="en-US" dirty="0" smtClean="0">
                <a:solidFill>
                  <a:srgbClr val="FF0000"/>
                </a:solidFill>
              </a:rPr>
              <a:t>(Add Picture of your alien after you are done making it)</a:t>
            </a:r>
          </a:p>
        </p:txBody>
      </p:sp>
    </p:spTree>
    <p:extLst>
      <p:ext uri="{BB962C8B-B14F-4D97-AF65-F5344CB8AC3E}">
        <p14:creationId xmlns:p14="http://schemas.microsoft.com/office/powerpoint/2010/main" val="220986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About </a:t>
            </a:r>
            <a:r>
              <a:rPr lang="en-US" dirty="0" smtClean="0">
                <a:solidFill>
                  <a:srgbClr val="FF0000"/>
                </a:solidFill>
              </a:rPr>
              <a:t>(Alien’s Name)</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(Use this page to write a paragraph about your alien.  For each characteristic, write an explanation of why the alien would have it.  For example, my alien has special skin that protects from the heat because his home planet is very hot!)</a:t>
            </a:r>
            <a:endParaRPr lang="en-US" dirty="0">
              <a:solidFill>
                <a:srgbClr val="FF0000"/>
              </a:solidFill>
            </a:endParaRPr>
          </a:p>
        </p:txBody>
      </p:sp>
    </p:spTree>
    <p:extLst>
      <p:ext uri="{BB962C8B-B14F-4D97-AF65-F5344CB8AC3E}">
        <p14:creationId xmlns:p14="http://schemas.microsoft.com/office/powerpoint/2010/main" val="302104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Planet’s Basic Facts:</a:t>
            </a:r>
            <a:endParaRPr lang="en-US" dirty="0"/>
          </a:p>
        </p:txBody>
      </p:sp>
      <p:sp>
        <p:nvSpPr>
          <p:cNvPr id="3" name="Content Placeholder 2"/>
          <p:cNvSpPr>
            <a:spLocks noGrp="1"/>
          </p:cNvSpPr>
          <p:nvPr>
            <p:ph idx="1"/>
          </p:nvPr>
        </p:nvSpPr>
        <p:spPr/>
        <p:txBody>
          <a:bodyPr/>
          <a:lstStyle/>
          <a:p>
            <a:r>
              <a:rPr lang="en-US" dirty="0" smtClean="0"/>
              <a:t>Planets away from the Sun:</a:t>
            </a:r>
          </a:p>
          <a:p>
            <a:r>
              <a:rPr lang="en-US" dirty="0" smtClean="0"/>
              <a:t>Moons:</a:t>
            </a:r>
          </a:p>
          <a:p>
            <a:r>
              <a:rPr lang="en-US" dirty="0" smtClean="0"/>
              <a:t>Atmosphere:</a:t>
            </a:r>
          </a:p>
          <a:p>
            <a:r>
              <a:rPr lang="en-US" dirty="0" smtClean="0"/>
              <a:t>Weather:</a:t>
            </a:r>
          </a:p>
          <a:p>
            <a:r>
              <a:rPr lang="en-US" dirty="0" smtClean="0"/>
              <a:t>Temperature:</a:t>
            </a:r>
            <a:endParaRPr lang="en-US" dirty="0"/>
          </a:p>
        </p:txBody>
      </p:sp>
    </p:spTree>
    <p:extLst>
      <p:ext uri="{BB962C8B-B14F-4D97-AF65-F5344CB8AC3E}">
        <p14:creationId xmlns:p14="http://schemas.microsoft.com/office/powerpoint/2010/main" val="218752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My Planet: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My planet revolves around the Sun at:</a:t>
            </a:r>
          </a:p>
          <a:p>
            <a:r>
              <a:rPr lang="en-US" dirty="0" smtClean="0"/>
              <a:t>My planet rotates at:</a:t>
            </a:r>
          </a:p>
          <a:p>
            <a:r>
              <a:rPr lang="en-US" dirty="0" smtClean="0"/>
              <a:t>Length of one day on my planet:</a:t>
            </a:r>
          </a:p>
          <a:p>
            <a:r>
              <a:rPr lang="en-US" dirty="0" smtClean="0"/>
              <a:t>Length of one year on my planet:</a:t>
            </a:r>
          </a:p>
          <a:p>
            <a:r>
              <a:rPr lang="en-US" dirty="0" smtClean="0"/>
              <a:t>My </a:t>
            </a:r>
            <a:r>
              <a:rPr lang="en-US" dirty="0"/>
              <a:t>p</a:t>
            </a:r>
            <a:r>
              <a:rPr lang="en-US" dirty="0" smtClean="0"/>
              <a:t>lanet’s size:</a:t>
            </a:r>
            <a:endParaRPr lang="en-US" dirty="0"/>
          </a:p>
        </p:txBody>
      </p:sp>
    </p:spTree>
    <p:extLst>
      <p:ext uri="{BB962C8B-B14F-4D97-AF65-F5344CB8AC3E}">
        <p14:creationId xmlns:p14="http://schemas.microsoft.com/office/powerpoint/2010/main" val="403727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Write a paragraph about your planet that includes some interesting facts.</a:t>
            </a:r>
            <a:endParaRPr lang="en-US" dirty="0">
              <a:solidFill>
                <a:srgbClr val="FF0000"/>
              </a:solidFill>
            </a:endParaRPr>
          </a:p>
        </p:txBody>
      </p:sp>
    </p:spTree>
    <p:extLst>
      <p:ext uri="{BB962C8B-B14F-4D97-AF65-F5344CB8AC3E}">
        <p14:creationId xmlns:p14="http://schemas.microsoft.com/office/powerpoint/2010/main" val="344786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(Use this page to list any sources you used for your research.  This would include books, websites, etc…)</a:t>
            </a:r>
            <a:endParaRPr lang="en-US" dirty="0">
              <a:solidFill>
                <a:srgbClr val="FF0000"/>
              </a:solidFill>
            </a:endParaRPr>
          </a:p>
        </p:txBody>
      </p:sp>
    </p:spTree>
    <p:extLst>
      <p:ext uri="{BB962C8B-B14F-4D97-AF65-F5344CB8AC3E}">
        <p14:creationId xmlns:p14="http://schemas.microsoft.com/office/powerpoint/2010/main" val="38037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191</Words>
  <Application>Microsoft Macintosh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Alien’s Name Passport</vt:lpstr>
      <vt:lpstr>Alien Introduction</vt:lpstr>
      <vt:lpstr>All About (Alien’s Name):</vt:lpstr>
      <vt:lpstr>My Planet’s Basic Facts:</vt:lpstr>
      <vt:lpstr>More About My Planet:</vt:lpstr>
      <vt:lpstr>Interesting Facts:</vt:lpstr>
      <vt:lpstr>Credits</vt:lpstr>
    </vt:vector>
  </TitlesOfParts>
  <Company>Joplin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Alien’s Name Passport</dc:title>
  <dc:creator>Technology Services</dc:creator>
  <cp:lastModifiedBy>Technology Services</cp:lastModifiedBy>
  <cp:revision>7</cp:revision>
  <dcterms:created xsi:type="dcterms:W3CDTF">2013-02-19T13:53:20Z</dcterms:created>
  <dcterms:modified xsi:type="dcterms:W3CDTF">2013-02-19T14:11:45Z</dcterms:modified>
</cp:coreProperties>
</file>